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EC58829-7D44-F13F-EC40-21364C6307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44572031-F1A9-A19E-791A-AF0FD7AA1A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59488D38-F5F0-7310-C044-5C42E709F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60640-E3E2-400A-911B-56448FBED962}" type="datetimeFigureOut">
              <a:rPr lang="tr-TR" smtClean="0"/>
              <a:t>28.11.2022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477D1CB4-3107-DCE7-B843-F9788F552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2A0F90B-90CB-7D5E-1AB8-7136D19B2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FD11-6E37-4DE1-8C06-9638FF2E43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75037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4D3AF94-F2D5-839B-2266-489688B0C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4E2CE374-5E92-BD10-C187-052F36E7E8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979A130-F49F-7CE5-7594-2D606B3F3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60640-E3E2-400A-911B-56448FBED962}" type="datetimeFigureOut">
              <a:rPr lang="tr-TR" smtClean="0"/>
              <a:t>28.11.2022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A5933E5-677A-B2D4-D7DE-D32FACA66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886FCA44-6999-5335-FB54-D30103F33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FD11-6E37-4DE1-8C06-9638FF2E43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758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FE425C98-1400-4120-629D-91DA3D94B7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20921CDA-DF86-055C-D774-4486C8F7E3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09C7E18B-E182-1EDC-0314-479C2929A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60640-E3E2-400A-911B-56448FBED962}" type="datetimeFigureOut">
              <a:rPr lang="tr-TR" smtClean="0"/>
              <a:t>28.11.2022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8CF257D-A48A-2916-1974-4E83D0064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978AB74-C584-A076-9842-F1144C227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FD11-6E37-4DE1-8C06-9638FF2E43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9138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06B3851-0608-86EF-F105-A30A94934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978D7B6-872C-09C5-9A2B-C42502496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EF4F119-2915-AD46-35EA-DBC2060C7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60640-E3E2-400A-911B-56448FBED962}" type="datetimeFigureOut">
              <a:rPr lang="tr-TR" smtClean="0"/>
              <a:t>28.11.2022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CC49744-44D9-E98D-542E-29A58BA46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E5D5EE82-F9E4-A3D7-36DE-673D03A45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FD11-6E37-4DE1-8C06-9638FF2E43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79424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7F4D8FB-F694-23D3-687F-58904CB62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56183673-7428-DCB5-6E24-713F6C9D0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F8A8F170-266E-EDFE-CDA6-718159FC7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60640-E3E2-400A-911B-56448FBED962}" type="datetimeFigureOut">
              <a:rPr lang="tr-TR" smtClean="0"/>
              <a:t>28.11.2022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CB7E2ABA-0446-989A-35A6-2C17FCA88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CF4D497-7621-A004-BE0A-C2CC20DFE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FD11-6E37-4DE1-8C06-9638FF2E43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48258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F89DD5A-365A-4BCC-2CCB-1ACD3EC0E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32DF00D-F26A-31FA-A00A-19068F7BDD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8BEEEF55-4B16-49CA-FB68-A0D9FF277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77CBDD35-495F-E4FE-9DF9-5671FE31B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60640-E3E2-400A-911B-56448FBED962}" type="datetimeFigureOut">
              <a:rPr lang="tr-TR" smtClean="0"/>
              <a:t>28.11.2022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7BE35FEA-8E0D-7309-19D6-610C9542A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47C2234C-89EA-0EB2-0365-556AAAEF2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FD11-6E37-4DE1-8C06-9638FF2E43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03289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0F42B75-7E2A-3719-8044-D8F8263D1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BF79D5D1-78A8-2C5E-0203-16FEE8544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34C0B410-A550-E500-B4B8-35A76EB3C1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9552BA42-3DF3-02D2-ACED-E26F50C42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886D38E3-85B3-4986-3144-AAE2CCCCAF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2EEBE4EE-BA71-DFE7-3150-01DC7ED0B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60640-E3E2-400A-911B-56448FBED962}" type="datetimeFigureOut">
              <a:rPr lang="tr-TR" smtClean="0"/>
              <a:t>28.11.2022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4354DD73-5709-4EF1-7546-07FB413F7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4A559FF7-E619-1954-5ECF-932CFECF7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FD11-6E37-4DE1-8C06-9638FF2E43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90566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A998ADA-1E88-F6CB-48A2-BB551C07E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C6A06CA6-A28E-D452-3392-9FB5FDEAF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60640-E3E2-400A-911B-56448FBED962}" type="datetimeFigureOut">
              <a:rPr lang="tr-TR" smtClean="0"/>
              <a:t>28.11.2022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2F8C284B-5EFA-F50C-3E05-D475E4099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E32E45EB-C823-DC3F-C4CA-44D96728A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FD11-6E37-4DE1-8C06-9638FF2E43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36375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E99C1867-22C0-BB18-0902-33EA25795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60640-E3E2-400A-911B-56448FBED962}" type="datetimeFigureOut">
              <a:rPr lang="tr-TR" smtClean="0"/>
              <a:t>28.11.2022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845563A1-2E41-4DDB-F239-43CA88644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79E6AF45-2E56-AD3A-1EE3-023A5CEC3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FD11-6E37-4DE1-8C06-9638FF2E43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41492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EC91BC5-40FE-F6EF-ED7D-40CA2079F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9CBB32B-5B16-672B-5063-679E9220BF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95980E88-A491-DFD4-38F7-6DFCFA4CF3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CA4425DA-ED3B-AFE0-AB18-255201129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60640-E3E2-400A-911B-56448FBED962}" type="datetimeFigureOut">
              <a:rPr lang="tr-TR" smtClean="0"/>
              <a:t>28.11.2022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F33AA0F3-33D8-D871-39CF-01015B394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E304D74C-D534-1200-1739-8F969F18D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FD11-6E37-4DE1-8C06-9638FF2E43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47174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0DA87B2-7BB2-A911-3463-9CA31BA6A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085B27C1-F838-DBA7-5311-3267897272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43F6A36C-4165-1D20-B6A2-D489586906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904B8738-ED6A-6BF4-242B-CC404B911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60640-E3E2-400A-911B-56448FBED962}" type="datetimeFigureOut">
              <a:rPr lang="tr-TR" smtClean="0"/>
              <a:t>28.11.2022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9A656BAA-F592-DA43-C8DE-A28CBB44E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45D3CC07-2CFF-33FF-ADED-1194DB035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8FD11-6E37-4DE1-8C06-9638FF2E43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58261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74203C44-F5D6-2DD5-5C74-EC644A76A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E35152D7-A36D-9AD2-CD1D-9981D3BD6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043BEC79-A2C4-EDDB-800E-C903B38FB8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60640-E3E2-400A-911B-56448FBED962}" type="datetimeFigureOut">
              <a:rPr lang="tr-TR" smtClean="0"/>
              <a:t>28.11.2022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637896B-FFF6-8209-F4A4-F3DA4D6D4C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72758B4-6F2A-CA00-E26E-3F29E8FAF7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8FD11-6E37-4DE1-8C06-9638FF2E43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56990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320E0D67-CEAF-0D00-6A38-F7A555DD55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347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2B5C0642-83F6-A046-14A8-B2C9A2F8DE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42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>
            <a:extLst>
              <a:ext uri="{FF2B5EF4-FFF2-40B4-BE49-F238E27FC236}">
                <a16:creationId xmlns:a16="http://schemas.microsoft.com/office/drawing/2014/main" id="{C4D7965E-4AC2-883B-5F01-D511616A22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189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281A89B9-0BAA-C448-9A9B-E149E6E41D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87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C9B23122-8BB0-63BC-6308-C7B3D4102F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526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F81003EC-3467-4F89-D6FD-82EB18E68A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334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0C53FE35-E1A6-A49A-F03E-1376A9EA0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820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48544F20-4B05-4713-085A-EC9921EBB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903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Geniş ekran</PresentationFormat>
  <Paragraphs>0</Paragraphs>
  <Slides>8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Teması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SINAN FILIZ</dc:creator>
  <cp:lastModifiedBy>SİNAN FİLİZ</cp:lastModifiedBy>
  <cp:revision>4</cp:revision>
  <dcterms:created xsi:type="dcterms:W3CDTF">2022-11-26T09:23:15Z</dcterms:created>
  <dcterms:modified xsi:type="dcterms:W3CDTF">2022-11-28T13:30:24Z</dcterms:modified>
</cp:coreProperties>
</file>

<file path=docProps/thumbnail.jpeg>
</file>